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D8AD81-186F-4AD7-A727-14DFC2171C6E}" v="2" dt="2021-12-08T15:28:51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/>
    <p:restoredTop sz="95872"/>
  </p:normalViewPr>
  <p:slideViewPr>
    <p:cSldViewPr snapToGrid="0" snapToObjects="1">
      <p:cViewPr varScale="1">
        <p:scale>
          <a:sx n="112" d="100"/>
          <a:sy n="112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hamesh Mahesh Sahasrabuddhe" userId="S::sahasrabuddhe.p@northeastern.edu::e582c954-b274-4d8b-86a9-b921497a5333" providerId="AD" clId="Web-{FED8AD81-186F-4AD7-A727-14DFC2171C6E}"/>
    <pc:docChg chg="modSld">
      <pc:chgData name="Prathamesh Mahesh Sahasrabuddhe" userId="S::sahasrabuddhe.p@northeastern.edu::e582c954-b274-4d8b-86a9-b921497a5333" providerId="AD" clId="Web-{FED8AD81-186F-4AD7-A727-14DFC2171C6E}" dt="2021-12-08T15:28:46.153" v="0" actId="20577"/>
      <pc:docMkLst>
        <pc:docMk/>
      </pc:docMkLst>
      <pc:sldChg chg="modSp">
        <pc:chgData name="Prathamesh Mahesh Sahasrabuddhe" userId="S::sahasrabuddhe.p@northeastern.edu::e582c954-b274-4d8b-86a9-b921497a5333" providerId="AD" clId="Web-{FED8AD81-186F-4AD7-A727-14DFC2171C6E}" dt="2021-12-08T15:28:46.153" v="0" actId="20577"/>
        <pc:sldMkLst>
          <pc:docMk/>
          <pc:sldMk cId="2715690574" sldId="261"/>
        </pc:sldMkLst>
        <pc:spChg chg="mod">
          <ac:chgData name="Prathamesh Mahesh Sahasrabuddhe" userId="S::sahasrabuddhe.p@northeastern.edu::e582c954-b274-4d8b-86a9-b921497a5333" providerId="AD" clId="Web-{FED8AD81-186F-4AD7-A727-14DFC2171C6E}" dt="2021-12-08T15:28:46.153" v="0" actId="20577"/>
          <ac:spMkLst>
            <pc:docMk/>
            <pc:sldMk cId="2715690574" sldId="261"/>
            <ac:spMk id="2" creationId="{45BB95AC-7773-D041-A48F-4C5B5F5ADB7E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98D14-C9E3-4708-AD34-775BBC10C18A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1075E37-A08E-46FB-A442-2B4257E06EE1}">
      <dgm:prSet/>
      <dgm:spPr/>
      <dgm:t>
        <a:bodyPr/>
        <a:lstStyle/>
        <a:p>
          <a:r>
            <a:rPr lang="en-US" dirty="0"/>
            <a:t>Trackify helps you to log your expenses and get more detailed report through graphic visualizations.</a:t>
          </a:r>
        </a:p>
      </dgm:t>
    </dgm:pt>
    <dgm:pt modelId="{DA64E80C-E50F-4DEC-A927-92D0E4C25763}" type="parTrans" cxnId="{EF74E0EE-BECC-4997-B19F-1D5BA1C17B86}">
      <dgm:prSet/>
      <dgm:spPr/>
      <dgm:t>
        <a:bodyPr/>
        <a:lstStyle/>
        <a:p>
          <a:endParaRPr lang="en-US"/>
        </a:p>
      </dgm:t>
    </dgm:pt>
    <dgm:pt modelId="{23B93C12-657B-4087-B7AC-D894E6BAB55E}" type="sibTrans" cxnId="{EF74E0EE-BECC-4997-B19F-1D5BA1C17B86}">
      <dgm:prSet/>
      <dgm:spPr/>
      <dgm:t>
        <a:bodyPr/>
        <a:lstStyle/>
        <a:p>
          <a:endParaRPr lang="en-US"/>
        </a:p>
      </dgm:t>
    </dgm:pt>
    <dgm:pt modelId="{EAF6BDA0-A94D-41D2-9226-52F9B0C803F1}">
      <dgm:prSet/>
      <dgm:spPr/>
      <dgm:t>
        <a:bodyPr/>
        <a:lstStyle/>
        <a:p>
          <a:r>
            <a:rPr lang="en-US" dirty="0"/>
            <a:t>To hold yourself accountable, improves your financial security and reduces financial stress.</a:t>
          </a:r>
        </a:p>
      </dgm:t>
    </dgm:pt>
    <dgm:pt modelId="{3120B85A-FF83-4C9C-B7FC-3E45BE408A99}" type="parTrans" cxnId="{CB90B4CE-D0DE-416E-9A40-BEBE871FC164}">
      <dgm:prSet/>
      <dgm:spPr/>
      <dgm:t>
        <a:bodyPr/>
        <a:lstStyle/>
        <a:p>
          <a:endParaRPr lang="en-US"/>
        </a:p>
      </dgm:t>
    </dgm:pt>
    <dgm:pt modelId="{E6499EF3-6CCA-4D05-8C1B-452CEA99770E}" type="sibTrans" cxnId="{CB90B4CE-D0DE-416E-9A40-BEBE871FC164}">
      <dgm:prSet/>
      <dgm:spPr/>
      <dgm:t>
        <a:bodyPr/>
        <a:lstStyle/>
        <a:p>
          <a:endParaRPr lang="en-US"/>
        </a:p>
      </dgm:t>
    </dgm:pt>
    <dgm:pt modelId="{51BB7F37-F45C-4258-BD25-7AFFB6B41F33}">
      <dgm:prSet/>
      <dgm:spPr/>
      <dgm:t>
        <a:bodyPr/>
        <a:lstStyle/>
        <a:p>
          <a:r>
            <a:rPr lang="en-US" dirty="0"/>
            <a:t>Reducing financial spending &amp; avoiding debt.</a:t>
          </a:r>
        </a:p>
      </dgm:t>
    </dgm:pt>
    <dgm:pt modelId="{AAA425AF-0C5E-446B-85A2-90B9E63DF476}" type="parTrans" cxnId="{8F2B85A8-7860-4D64-8314-2E37D27BCFA3}">
      <dgm:prSet/>
      <dgm:spPr/>
      <dgm:t>
        <a:bodyPr/>
        <a:lstStyle/>
        <a:p>
          <a:endParaRPr lang="en-US"/>
        </a:p>
      </dgm:t>
    </dgm:pt>
    <dgm:pt modelId="{6078F8F6-84B3-4738-83EE-B57FAAA33333}" type="sibTrans" cxnId="{8F2B85A8-7860-4D64-8314-2E37D27BCFA3}">
      <dgm:prSet/>
      <dgm:spPr/>
      <dgm:t>
        <a:bodyPr/>
        <a:lstStyle/>
        <a:p>
          <a:endParaRPr lang="en-US"/>
        </a:p>
      </dgm:t>
    </dgm:pt>
    <dgm:pt modelId="{E5C78AE2-239A-E24C-AFCA-B21A2F1315BE}">
      <dgm:prSet/>
      <dgm:spPr/>
      <dgm:t>
        <a:bodyPr/>
        <a:lstStyle/>
        <a:p>
          <a:r>
            <a:rPr lang="en-US" b="0" dirty="0"/>
            <a:t>Replacing orthodox pen and paper approach of recording expense with the web application.</a:t>
          </a:r>
          <a:endParaRPr lang="en-US" dirty="0"/>
        </a:p>
      </dgm:t>
    </dgm:pt>
    <dgm:pt modelId="{341A669F-C779-6747-ADB1-956ED5E0A9AB}" type="parTrans" cxnId="{7AB930A1-B72D-974D-9AF2-BCE0BA30226E}">
      <dgm:prSet/>
      <dgm:spPr/>
      <dgm:t>
        <a:bodyPr/>
        <a:lstStyle/>
        <a:p>
          <a:endParaRPr lang="en-US"/>
        </a:p>
      </dgm:t>
    </dgm:pt>
    <dgm:pt modelId="{92D56B59-62FA-F945-BB9A-2C9293173879}" type="sibTrans" cxnId="{7AB930A1-B72D-974D-9AF2-BCE0BA30226E}">
      <dgm:prSet/>
      <dgm:spPr/>
      <dgm:t>
        <a:bodyPr/>
        <a:lstStyle/>
        <a:p>
          <a:endParaRPr lang="en-US"/>
        </a:p>
      </dgm:t>
    </dgm:pt>
    <dgm:pt modelId="{785638B0-F476-2E49-AB56-645E8A891EB9}" type="pres">
      <dgm:prSet presAssocID="{00598D14-C9E3-4708-AD34-775BBC10C18A}" presName="linear" presStyleCnt="0">
        <dgm:presLayoutVars>
          <dgm:animLvl val="lvl"/>
          <dgm:resizeHandles val="exact"/>
        </dgm:presLayoutVars>
      </dgm:prSet>
      <dgm:spPr/>
    </dgm:pt>
    <dgm:pt modelId="{F9D479F0-9A69-B149-8847-0AA5859E383C}" type="pres">
      <dgm:prSet presAssocID="{E5C78AE2-239A-E24C-AFCA-B21A2F1315B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590323D-C2A5-BA47-95B9-24D4FFD11D87}" type="pres">
      <dgm:prSet presAssocID="{92D56B59-62FA-F945-BB9A-2C9293173879}" presName="spacer" presStyleCnt="0"/>
      <dgm:spPr/>
    </dgm:pt>
    <dgm:pt modelId="{AAAACCFA-3044-DC4B-A68B-DDEFF73AFC10}" type="pres">
      <dgm:prSet presAssocID="{31075E37-A08E-46FB-A442-2B4257E06EE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1BF73B6-9136-744A-A428-C267ED3AFE13}" type="pres">
      <dgm:prSet presAssocID="{23B93C12-657B-4087-B7AC-D894E6BAB55E}" presName="spacer" presStyleCnt="0"/>
      <dgm:spPr/>
    </dgm:pt>
    <dgm:pt modelId="{C8622ADD-F68B-F04D-9A3E-ABBE8AFB482A}" type="pres">
      <dgm:prSet presAssocID="{EAF6BDA0-A94D-41D2-9226-52F9B0C803F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76C599-1980-E040-A240-163CF866AA70}" type="pres">
      <dgm:prSet presAssocID="{E6499EF3-6CCA-4D05-8C1B-452CEA99770E}" presName="spacer" presStyleCnt="0"/>
      <dgm:spPr/>
    </dgm:pt>
    <dgm:pt modelId="{4A24EDF1-6FAD-944F-AEE7-21A5620E3902}" type="pres">
      <dgm:prSet presAssocID="{51BB7F37-F45C-4258-BD25-7AFFB6B41F3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DA95F46-8C81-A34A-A2E0-5927736CF9FC}" type="presOf" srcId="{EAF6BDA0-A94D-41D2-9226-52F9B0C803F1}" destId="{C8622ADD-F68B-F04D-9A3E-ABBE8AFB482A}" srcOrd="0" destOrd="0" presId="urn:microsoft.com/office/officeart/2005/8/layout/vList2"/>
    <dgm:cxn modelId="{A818494C-3105-1B40-91DB-57E27BAA6298}" type="presOf" srcId="{E5C78AE2-239A-E24C-AFCA-B21A2F1315BE}" destId="{F9D479F0-9A69-B149-8847-0AA5859E383C}" srcOrd="0" destOrd="0" presId="urn:microsoft.com/office/officeart/2005/8/layout/vList2"/>
    <dgm:cxn modelId="{7AB930A1-B72D-974D-9AF2-BCE0BA30226E}" srcId="{00598D14-C9E3-4708-AD34-775BBC10C18A}" destId="{E5C78AE2-239A-E24C-AFCA-B21A2F1315BE}" srcOrd="0" destOrd="0" parTransId="{341A669F-C779-6747-ADB1-956ED5E0A9AB}" sibTransId="{92D56B59-62FA-F945-BB9A-2C9293173879}"/>
    <dgm:cxn modelId="{8F2B85A8-7860-4D64-8314-2E37D27BCFA3}" srcId="{00598D14-C9E3-4708-AD34-775BBC10C18A}" destId="{51BB7F37-F45C-4258-BD25-7AFFB6B41F33}" srcOrd="3" destOrd="0" parTransId="{AAA425AF-0C5E-446B-85A2-90B9E63DF476}" sibTransId="{6078F8F6-84B3-4738-83EE-B57FAAA33333}"/>
    <dgm:cxn modelId="{7C9B84BC-08E5-E74D-87F0-D5AAB683CA70}" type="presOf" srcId="{51BB7F37-F45C-4258-BD25-7AFFB6B41F33}" destId="{4A24EDF1-6FAD-944F-AEE7-21A5620E3902}" srcOrd="0" destOrd="0" presId="urn:microsoft.com/office/officeart/2005/8/layout/vList2"/>
    <dgm:cxn modelId="{FDD0B3C9-0C47-6E40-92C1-C50E2621B685}" type="presOf" srcId="{00598D14-C9E3-4708-AD34-775BBC10C18A}" destId="{785638B0-F476-2E49-AB56-645E8A891EB9}" srcOrd="0" destOrd="0" presId="urn:microsoft.com/office/officeart/2005/8/layout/vList2"/>
    <dgm:cxn modelId="{CB90B4CE-D0DE-416E-9A40-BEBE871FC164}" srcId="{00598D14-C9E3-4708-AD34-775BBC10C18A}" destId="{EAF6BDA0-A94D-41D2-9226-52F9B0C803F1}" srcOrd="2" destOrd="0" parTransId="{3120B85A-FF83-4C9C-B7FC-3E45BE408A99}" sibTransId="{E6499EF3-6CCA-4D05-8C1B-452CEA99770E}"/>
    <dgm:cxn modelId="{185C60E6-E94E-D04A-8797-7F44F43E4E95}" type="presOf" srcId="{31075E37-A08E-46FB-A442-2B4257E06EE1}" destId="{AAAACCFA-3044-DC4B-A68B-DDEFF73AFC10}" srcOrd="0" destOrd="0" presId="urn:microsoft.com/office/officeart/2005/8/layout/vList2"/>
    <dgm:cxn modelId="{EF74E0EE-BECC-4997-B19F-1D5BA1C17B86}" srcId="{00598D14-C9E3-4708-AD34-775BBC10C18A}" destId="{31075E37-A08E-46FB-A442-2B4257E06EE1}" srcOrd="1" destOrd="0" parTransId="{DA64E80C-E50F-4DEC-A927-92D0E4C25763}" sibTransId="{23B93C12-657B-4087-B7AC-D894E6BAB55E}"/>
    <dgm:cxn modelId="{D1D609DD-AA45-0140-9C36-B7309BE5C60F}" type="presParOf" srcId="{785638B0-F476-2E49-AB56-645E8A891EB9}" destId="{F9D479F0-9A69-B149-8847-0AA5859E383C}" srcOrd="0" destOrd="0" presId="urn:microsoft.com/office/officeart/2005/8/layout/vList2"/>
    <dgm:cxn modelId="{1D6706F6-4F52-0C42-8416-2A92D0DBD077}" type="presParOf" srcId="{785638B0-F476-2E49-AB56-645E8A891EB9}" destId="{6590323D-C2A5-BA47-95B9-24D4FFD11D87}" srcOrd="1" destOrd="0" presId="urn:microsoft.com/office/officeart/2005/8/layout/vList2"/>
    <dgm:cxn modelId="{2EECFA78-55B2-1342-ABB4-5DBDA4516D5E}" type="presParOf" srcId="{785638B0-F476-2E49-AB56-645E8A891EB9}" destId="{AAAACCFA-3044-DC4B-A68B-DDEFF73AFC10}" srcOrd="2" destOrd="0" presId="urn:microsoft.com/office/officeart/2005/8/layout/vList2"/>
    <dgm:cxn modelId="{3DB97981-5F67-DB4D-871F-0CBE40B8A67C}" type="presParOf" srcId="{785638B0-F476-2E49-AB56-645E8A891EB9}" destId="{71BF73B6-9136-744A-A428-C267ED3AFE13}" srcOrd="3" destOrd="0" presId="urn:microsoft.com/office/officeart/2005/8/layout/vList2"/>
    <dgm:cxn modelId="{6F4DF70D-B258-B24F-9706-DDEAD0F18D48}" type="presParOf" srcId="{785638B0-F476-2E49-AB56-645E8A891EB9}" destId="{C8622ADD-F68B-F04D-9A3E-ABBE8AFB482A}" srcOrd="4" destOrd="0" presId="urn:microsoft.com/office/officeart/2005/8/layout/vList2"/>
    <dgm:cxn modelId="{5B2C19D8-24EE-2745-B0C2-A6931CFB4DA0}" type="presParOf" srcId="{785638B0-F476-2E49-AB56-645E8A891EB9}" destId="{C776C599-1980-E040-A240-163CF866AA70}" srcOrd="5" destOrd="0" presId="urn:microsoft.com/office/officeart/2005/8/layout/vList2"/>
    <dgm:cxn modelId="{5699044B-08BD-8D4B-A071-7CF1B8053D20}" type="presParOf" srcId="{785638B0-F476-2E49-AB56-645E8A891EB9}" destId="{4A24EDF1-6FAD-944F-AEE7-21A5620E390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54E40F-F251-49F2-AD9E-4FB4C7067005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5D3817B-DAC7-4D97-AB25-06C8ACE26737}">
      <dgm:prSet/>
      <dgm:spPr/>
      <dgm:t>
        <a:bodyPr/>
        <a:lstStyle/>
        <a:p>
          <a:r>
            <a:rPr lang="en-US" dirty="0"/>
            <a:t>Used mongoose for connecting MongoDB.</a:t>
          </a:r>
        </a:p>
      </dgm:t>
    </dgm:pt>
    <dgm:pt modelId="{7B2EB4A3-3E2A-469C-900E-D9F6427C35AA}" type="parTrans" cxnId="{B13D1E77-58F8-41F6-8E7C-4CC21AAF12FD}">
      <dgm:prSet/>
      <dgm:spPr/>
      <dgm:t>
        <a:bodyPr/>
        <a:lstStyle/>
        <a:p>
          <a:endParaRPr lang="en-US"/>
        </a:p>
      </dgm:t>
    </dgm:pt>
    <dgm:pt modelId="{0FA9C3A0-FF41-4350-84B9-C88E4F600CBC}" type="sibTrans" cxnId="{B13D1E77-58F8-41F6-8E7C-4CC21AAF12FD}">
      <dgm:prSet/>
      <dgm:spPr/>
      <dgm:t>
        <a:bodyPr/>
        <a:lstStyle/>
        <a:p>
          <a:endParaRPr lang="en-US"/>
        </a:p>
      </dgm:t>
    </dgm:pt>
    <dgm:pt modelId="{3B8B0F2E-4214-4B8A-B8AA-6DDDF51009C2}">
      <dgm:prSet/>
      <dgm:spPr/>
      <dgm:t>
        <a:bodyPr/>
        <a:lstStyle/>
        <a:p>
          <a:r>
            <a:rPr lang="en-US" dirty="0"/>
            <a:t>Bcrypt, a library to help you hash password, created algorithm for password authentication.</a:t>
          </a:r>
        </a:p>
      </dgm:t>
    </dgm:pt>
    <dgm:pt modelId="{6978A56B-D23E-4616-9B47-B408601F6C47}" type="parTrans" cxnId="{DD68F791-D141-41DC-BF6C-C17D440B2FF3}">
      <dgm:prSet/>
      <dgm:spPr/>
      <dgm:t>
        <a:bodyPr/>
        <a:lstStyle/>
        <a:p>
          <a:endParaRPr lang="en-US"/>
        </a:p>
      </dgm:t>
    </dgm:pt>
    <dgm:pt modelId="{996CFA94-23D5-4790-95ED-291A48447D78}" type="sibTrans" cxnId="{DD68F791-D141-41DC-BF6C-C17D440B2FF3}">
      <dgm:prSet/>
      <dgm:spPr/>
      <dgm:t>
        <a:bodyPr/>
        <a:lstStyle/>
        <a:p>
          <a:endParaRPr lang="en-US"/>
        </a:p>
      </dgm:t>
    </dgm:pt>
    <dgm:pt modelId="{604FEF0E-A4E3-4CDE-91C1-AA633DAC2173}">
      <dgm:prSet/>
      <dgm:spPr/>
      <dgm:t>
        <a:bodyPr/>
        <a:lstStyle/>
        <a:p>
          <a:r>
            <a:rPr lang="en-US" dirty="0"/>
            <a:t>Created REST API for Expenses and Users, fetching the expenses of individual user. </a:t>
          </a:r>
        </a:p>
      </dgm:t>
    </dgm:pt>
    <dgm:pt modelId="{727DF366-DE69-4D08-906B-94704C3BA91C}" type="parTrans" cxnId="{D442B728-0DBD-4C2F-9983-D170D86BC95F}">
      <dgm:prSet/>
      <dgm:spPr/>
      <dgm:t>
        <a:bodyPr/>
        <a:lstStyle/>
        <a:p>
          <a:endParaRPr lang="en-US"/>
        </a:p>
      </dgm:t>
    </dgm:pt>
    <dgm:pt modelId="{7B4420AC-6D5D-4731-BE79-F056C7D52DAE}" type="sibTrans" cxnId="{D442B728-0DBD-4C2F-9983-D170D86BC95F}">
      <dgm:prSet/>
      <dgm:spPr/>
      <dgm:t>
        <a:bodyPr/>
        <a:lstStyle/>
        <a:p>
          <a:endParaRPr lang="en-US"/>
        </a:p>
      </dgm:t>
    </dgm:pt>
    <dgm:pt modelId="{77B7FE1A-6E31-42C3-8753-DA94471CA300}">
      <dgm:prSet/>
      <dgm:spPr/>
      <dgm:t>
        <a:bodyPr/>
        <a:lstStyle/>
        <a:p>
          <a:r>
            <a:rPr lang="en-US" dirty="0"/>
            <a:t>Created algorithms for converting data to display on various graphs i.e Pie Chart, Bar Chart and Line Graph.</a:t>
          </a:r>
        </a:p>
      </dgm:t>
    </dgm:pt>
    <dgm:pt modelId="{3E04D23B-B48F-45E9-AAF5-DBA3A193BFC7}" type="parTrans" cxnId="{49EAC479-7BE8-435A-B146-8B651E8BC213}">
      <dgm:prSet/>
      <dgm:spPr/>
      <dgm:t>
        <a:bodyPr/>
        <a:lstStyle/>
        <a:p>
          <a:endParaRPr lang="en-US"/>
        </a:p>
      </dgm:t>
    </dgm:pt>
    <dgm:pt modelId="{8CB81E7E-493B-4EBC-B620-49600AE4D8FD}" type="sibTrans" cxnId="{49EAC479-7BE8-435A-B146-8B651E8BC213}">
      <dgm:prSet/>
      <dgm:spPr/>
      <dgm:t>
        <a:bodyPr/>
        <a:lstStyle/>
        <a:p>
          <a:endParaRPr lang="en-US"/>
        </a:p>
      </dgm:t>
    </dgm:pt>
    <dgm:pt modelId="{4AC06F6A-2235-45B5-9A2D-B01B187A606B}">
      <dgm:prSet/>
      <dgm:spPr/>
      <dgm:t>
        <a:bodyPr/>
        <a:lstStyle/>
        <a:p>
          <a:r>
            <a:rPr lang="en-US" dirty="0"/>
            <a:t>User can put filter and sort their data and track their expenses with the data visualization graph.</a:t>
          </a:r>
        </a:p>
      </dgm:t>
    </dgm:pt>
    <dgm:pt modelId="{0BA9F4B6-DA0E-4276-99D3-41B2B6C69792}" type="parTrans" cxnId="{CE9EA21F-9A80-4217-9DE2-7E8445EE6E50}">
      <dgm:prSet/>
      <dgm:spPr/>
      <dgm:t>
        <a:bodyPr/>
        <a:lstStyle/>
        <a:p>
          <a:endParaRPr lang="en-US"/>
        </a:p>
      </dgm:t>
    </dgm:pt>
    <dgm:pt modelId="{9EA68803-5AE1-4D46-9163-9B1A80F328AD}" type="sibTrans" cxnId="{CE9EA21F-9A80-4217-9DE2-7E8445EE6E50}">
      <dgm:prSet/>
      <dgm:spPr/>
      <dgm:t>
        <a:bodyPr/>
        <a:lstStyle/>
        <a:p>
          <a:endParaRPr lang="en-US"/>
        </a:p>
      </dgm:t>
    </dgm:pt>
    <dgm:pt modelId="{873847B0-1B12-AE44-8B78-B704857D71B3}" type="pres">
      <dgm:prSet presAssocID="{5B54E40F-F251-49F2-AD9E-4FB4C7067005}" presName="linear" presStyleCnt="0">
        <dgm:presLayoutVars>
          <dgm:animLvl val="lvl"/>
          <dgm:resizeHandles val="exact"/>
        </dgm:presLayoutVars>
      </dgm:prSet>
      <dgm:spPr/>
    </dgm:pt>
    <dgm:pt modelId="{6422BD18-602A-5E49-BA3F-9ECDDABFC9A6}" type="pres">
      <dgm:prSet presAssocID="{77B7FE1A-6E31-42C3-8753-DA94471CA30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2C1E86-3220-C746-BDED-D8587B79B254}" type="pres">
      <dgm:prSet presAssocID="{8CB81E7E-493B-4EBC-B620-49600AE4D8FD}" presName="spacer" presStyleCnt="0"/>
      <dgm:spPr/>
    </dgm:pt>
    <dgm:pt modelId="{2EDC243D-5397-224C-9B51-2FBB75B83C0E}" type="pres">
      <dgm:prSet presAssocID="{604FEF0E-A4E3-4CDE-91C1-AA633DAC217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55FDB6-FF5F-0849-AB34-9639CB7D6322}" type="pres">
      <dgm:prSet presAssocID="{7B4420AC-6D5D-4731-BE79-F056C7D52DAE}" presName="spacer" presStyleCnt="0"/>
      <dgm:spPr/>
    </dgm:pt>
    <dgm:pt modelId="{7489D85D-7077-F444-80AF-A6FAA909911E}" type="pres">
      <dgm:prSet presAssocID="{4AC06F6A-2235-45B5-9A2D-B01B187A606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E3EB3C6-E7C6-8549-A2C2-654CB20AF8AA}" type="pres">
      <dgm:prSet presAssocID="{9EA68803-5AE1-4D46-9163-9B1A80F328AD}" presName="spacer" presStyleCnt="0"/>
      <dgm:spPr/>
    </dgm:pt>
    <dgm:pt modelId="{670370B3-2135-1140-94A5-B78A4E849BEE}" type="pres">
      <dgm:prSet presAssocID="{3B8B0F2E-4214-4B8A-B8AA-6DDDF51009C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03A2155-92C4-D546-85C3-C6D49A543136}" type="pres">
      <dgm:prSet presAssocID="{996CFA94-23D5-4790-95ED-291A48447D78}" presName="spacer" presStyleCnt="0"/>
      <dgm:spPr/>
    </dgm:pt>
    <dgm:pt modelId="{225D80AF-B725-BB43-A9E6-DECAF7D9A7DC}" type="pres">
      <dgm:prSet presAssocID="{F5D3817B-DAC7-4D97-AB25-06C8ACE267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E9EA21F-9A80-4217-9DE2-7E8445EE6E50}" srcId="{5B54E40F-F251-49F2-AD9E-4FB4C7067005}" destId="{4AC06F6A-2235-45B5-9A2D-B01B187A606B}" srcOrd="2" destOrd="0" parTransId="{0BA9F4B6-DA0E-4276-99D3-41B2B6C69792}" sibTransId="{9EA68803-5AE1-4D46-9163-9B1A80F328AD}"/>
    <dgm:cxn modelId="{D442B728-0DBD-4C2F-9983-D170D86BC95F}" srcId="{5B54E40F-F251-49F2-AD9E-4FB4C7067005}" destId="{604FEF0E-A4E3-4CDE-91C1-AA633DAC2173}" srcOrd="1" destOrd="0" parTransId="{727DF366-DE69-4D08-906B-94704C3BA91C}" sibTransId="{7B4420AC-6D5D-4731-BE79-F056C7D52DAE}"/>
    <dgm:cxn modelId="{A39F5042-ACCF-0249-B388-4BA0A59CB850}" type="presOf" srcId="{77B7FE1A-6E31-42C3-8753-DA94471CA300}" destId="{6422BD18-602A-5E49-BA3F-9ECDDABFC9A6}" srcOrd="0" destOrd="0" presId="urn:microsoft.com/office/officeart/2005/8/layout/vList2"/>
    <dgm:cxn modelId="{A2D44248-9D2E-AD41-9943-11CC1EB85D2B}" type="presOf" srcId="{3B8B0F2E-4214-4B8A-B8AA-6DDDF51009C2}" destId="{670370B3-2135-1140-94A5-B78A4E849BEE}" srcOrd="0" destOrd="0" presId="urn:microsoft.com/office/officeart/2005/8/layout/vList2"/>
    <dgm:cxn modelId="{4EA77A50-A284-F744-893F-7D9C846AE389}" type="presOf" srcId="{5B54E40F-F251-49F2-AD9E-4FB4C7067005}" destId="{873847B0-1B12-AE44-8B78-B704857D71B3}" srcOrd="0" destOrd="0" presId="urn:microsoft.com/office/officeart/2005/8/layout/vList2"/>
    <dgm:cxn modelId="{B13D1E77-58F8-41F6-8E7C-4CC21AAF12FD}" srcId="{5B54E40F-F251-49F2-AD9E-4FB4C7067005}" destId="{F5D3817B-DAC7-4D97-AB25-06C8ACE26737}" srcOrd="4" destOrd="0" parTransId="{7B2EB4A3-3E2A-469C-900E-D9F6427C35AA}" sibTransId="{0FA9C3A0-FF41-4350-84B9-C88E4F600CBC}"/>
    <dgm:cxn modelId="{49EAC479-7BE8-435A-B146-8B651E8BC213}" srcId="{5B54E40F-F251-49F2-AD9E-4FB4C7067005}" destId="{77B7FE1A-6E31-42C3-8753-DA94471CA300}" srcOrd="0" destOrd="0" parTransId="{3E04D23B-B48F-45E9-AAF5-DBA3A193BFC7}" sibTransId="{8CB81E7E-493B-4EBC-B620-49600AE4D8FD}"/>
    <dgm:cxn modelId="{DD68F791-D141-41DC-BF6C-C17D440B2FF3}" srcId="{5B54E40F-F251-49F2-AD9E-4FB4C7067005}" destId="{3B8B0F2E-4214-4B8A-B8AA-6DDDF51009C2}" srcOrd="3" destOrd="0" parTransId="{6978A56B-D23E-4616-9B47-B408601F6C47}" sibTransId="{996CFA94-23D5-4790-95ED-291A48447D78}"/>
    <dgm:cxn modelId="{8A12A2C8-CFD8-8C4B-9835-7FD2265E70B3}" type="presOf" srcId="{4AC06F6A-2235-45B5-9A2D-B01B187A606B}" destId="{7489D85D-7077-F444-80AF-A6FAA909911E}" srcOrd="0" destOrd="0" presId="urn:microsoft.com/office/officeart/2005/8/layout/vList2"/>
    <dgm:cxn modelId="{68FF42D0-F8DD-1A4D-B8B8-733E0E886980}" type="presOf" srcId="{F5D3817B-DAC7-4D97-AB25-06C8ACE26737}" destId="{225D80AF-B725-BB43-A9E6-DECAF7D9A7DC}" srcOrd="0" destOrd="0" presId="urn:microsoft.com/office/officeart/2005/8/layout/vList2"/>
    <dgm:cxn modelId="{DE95AAE5-8C0A-9E4E-81E2-3DCC5F1917F6}" type="presOf" srcId="{604FEF0E-A4E3-4CDE-91C1-AA633DAC2173}" destId="{2EDC243D-5397-224C-9B51-2FBB75B83C0E}" srcOrd="0" destOrd="0" presId="urn:microsoft.com/office/officeart/2005/8/layout/vList2"/>
    <dgm:cxn modelId="{653F1647-051B-F747-AEA1-84CF1F9418EA}" type="presParOf" srcId="{873847B0-1B12-AE44-8B78-B704857D71B3}" destId="{6422BD18-602A-5E49-BA3F-9ECDDABFC9A6}" srcOrd="0" destOrd="0" presId="urn:microsoft.com/office/officeart/2005/8/layout/vList2"/>
    <dgm:cxn modelId="{8C483583-5BFF-C744-AE0A-48E006BF0C05}" type="presParOf" srcId="{873847B0-1B12-AE44-8B78-B704857D71B3}" destId="{082C1E86-3220-C746-BDED-D8587B79B254}" srcOrd="1" destOrd="0" presId="urn:microsoft.com/office/officeart/2005/8/layout/vList2"/>
    <dgm:cxn modelId="{BC1DB32E-B97E-6A44-A63F-C5E678251EF0}" type="presParOf" srcId="{873847B0-1B12-AE44-8B78-B704857D71B3}" destId="{2EDC243D-5397-224C-9B51-2FBB75B83C0E}" srcOrd="2" destOrd="0" presId="urn:microsoft.com/office/officeart/2005/8/layout/vList2"/>
    <dgm:cxn modelId="{2A1A8400-BA90-154A-B077-B8370F13CF22}" type="presParOf" srcId="{873847B0-1B12-AE44-8B78-B704857D71B3}" destId="{2F55FDB6-FF5F-0849-AB34-9639CB7D6322}" srcOrd="3" destOrd="0" presId="urn:microsoft.com/office/officeart/2005/8/layout/vList2"/>
    <dgm:cxn modelId="{AE6A2DCF-AF34-C743-A1F3-78AF2622574F}" type="presParOf" srcId="{873847B0-1B12-AE44-8B78-B704857D71B3}" destId="{7489D85D-7077-F444-80AF-A6FAA909911E}" srcOrd="4" destOrd="0" presId="urn:microsoft.com/office/officeart/2005/8/layout/vList2"/>
    <dgm:cxn modelId="{C48CBAB8-50B2-8E4A-9F84-2A8AE960A60F}" type="presParOf" srcId="{873847B0-1B12-AE44-8B78-B704857D71B3}" destId="{2E3EB3C6-E7C6-8549-A2C2-654CB20AF8AA}" srcOrd="5" destOrd="0" presId="urn:microsoft.com/office/officeart/2005/8/layout/vList2"/>
    <dgm:cxn modelId="{67C3EFDD-4328-5D46-BC59-07E8797FF46E}" type="presParOf" srcId="{873847B0-1B12-AE44-8B78-B704857D71B3}" destId="{670370B3-2135-1140-94A5-B78A4E849BEE}" srcOrd="6" destOrd="0" presId="urn:microsoft.com/office/officeart/2005/8/layout/vList2"/>
    <dgm:cxn modelId="{FA2E1969-E53E-8F4B-8C02-191076EDAE73}" type="presParOf" srcId="{873847B0-1B12-AE44-8B78-B704857D71B3}" destId="{903A2155-92C4-D546-85C3-C6D49A543136}" srcOrd="7" destOrd="0" presId="urn:microsoft.com/office/officeart/2005/8/layout/vList2"/>
    <dgm:cxn modelId="{68E3C57D-324D-D742-976F-B0FB601E2F1E}" type="presParOf" srcId="{873847B0-1B12-AE44-8B78-B704857D71B3}" destId="{225D80AF-B725-BB43-A9E6-DECAF7D9A7D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799CBA-903A-4ED3-8075-6AB04E428E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F96236-4022-4917-B040-A07808440F70}">
      <dgm:prSet/>
      <dgm:spPr/>
      <dgm:t>
        <a:bodyPr/>
        <a:lstStyle/>
        <a:p>
          <a:r>
            <a:rPr lang="en-US"/>
            <a:t>Bcrypt – The password encrypt library for password hashing</a:t>
          </a:r>
        </a:p>
      </dgm:t>
    </dgm:pt>
    <dgm:pt modelId="{12B33408-F34A-4BAC-A9BB-6F09CA23B0E8}" type="parTrans" cxnId="{78929F10-641D-4DA1-A897-F3D62BE54F2B}">
      <dgm:prSet/>
      <dgm:spPr/>
      <dgm:t>
        <a:bodyPr/>
        <a:lstStyle/>
        <a:p>
          <a:endParaRPr lang="en-US"/>
        </a:p>
      </dgm:t>
    </dgm:pt>
    <dgm:pt modelId="{60BBAD15-C145-456E-B034-194C19142C6C}" type="sibTrans" cxnId="{78929F10-641D-4DA1-A897-F3D62BE54F2B}">
      <dgm:prSet/>
      <dgm:spPr/>
      <dgm:t>
        <a:bodyPr/>
        <a:lstStyle/>
        <a:p>
          <a:endParaRPr lang="en-US"/>
        </a:p>
      </dgm:t>
    </dgm:pt>
    <dgm:pt modelId="{596A7D16-9FED-414D-A344-E5897486B140}">
      <dgm:prSet/>
      <dgm:spPr/>
      <dgm:t>
        <a:bodyPr/>
        <a:lstStyle/>
        <a:p>
          <a:r>
            <a:rPr lang="en-US"/>
            <a:t>amCharts v4 – The data visualization library for data representation in form of charts.</a:t>
          </a:r>
        </a:p>
      </dgm:t>
    </dgm:pt>
    <dgm:pt modelId="{7481FC74-4F07-4E1C-84F1-17716140DD12}" type="parTrans" cxnId="{B3A41294-2F5B-4590-A412-B6984ECC8E62}">
      <dgm:prSet/>
      <dgm:spPr/>
      <dgm:t>
        <a:bodyPr/>
        <a:lstStyle/>
        <a:p>
          <a:endParaRPr lang="en-US"/>
        </a:p>
      </dgm:t>
    </dgm:pt>
    <dgm:pt modelId="{14B733A1-0C34-44FB-A435-B1005607A1FA}" type="sibTrans" cxnId="{B3A41294-2F5B-4590-A412-B6984ECC8E62}">
      <dgm:prSet/>
      <dgm:spPr/>
      <dgm:t>
        <a:bodyPr/>
        <a:lstStyle/>
        <a:p>
          <a:endParaRPr lang="en-US"/>
        </a:p>
      </dgm:t>
    </dgm:pt>
    <dgm:pt modelId="{F503CE50-7743-4F7D-AD3C-111D3890687B}">
      <dgm:prSet/>
      <dgm:spPr/>
      <dgm:t>
        <a:bodyPr/>
        <a:lstStyle/>
        <a:p>
          <a:r>
            <a:rPr lang="en-US" dirty="0"/>
            <a:t>Used MaterialUI &amp; Bootstrap for styling.</a:t>
          </a:r>
        </a:p>
      </dgm:t>
    </dgm:pt>
    <dgm:pt modelId="{5A78A1D3-18C3-44DC-AB0B-866C72EAF2A8}" type="parTrans" cxnId="{43FC0D81-F49E-489D-B8E8-B7DCFCE1A1E6}">
      <dgm:prSet/>
      <dgm:spPr/>
      <dgm:t>
        <a:bodyPr/>
        <a:lstStyle/>
        <a:p>
          <a:endParaRPr lang="en-US"/>
        </a:p>
      </dgm:t>
    </dgm:pt>
    <dgm:pt modelId="{CAB53851-50BE-47A6-A1A6-6DF016F1346D}" type="sibTrans" cxnId="{43FC0D81-F49E-489D-B8E8-B7DCFCE1A1E6}">
      <dgm:prSet/>
      <dgm:spPr/>
      <dgm:t>
        <a:bodyPr/>
        <a:lstStyle/>
        <a:p>
          <a:endParaRPr lang="en-US"/>
        </a:p>
      </dgm:t>
    </dgm:pt>
    <dgm:pt modelId="{D5BABED4-43BA-4BBC-9CEB-A862982A3358}">
      <dgm:prSet/>
      <dgm:spPr/>
      <dgm:t>
        <a:bodyPr/>
        <a:lstStyle/>
        <a:p>
          <a:r>
            <a:rPr lang="en-US" dirty="0"/>
            <a:t>Axios - JavaScript library used to make HTTP requests.</a:t>
          </a:r>
        </a:p>
      </dgm:t>
    </dgm:pt>
    <dgm:pt modelId="{7E33557B-47E2-4B34-8018-7B8533855C93}" type="parTrans" cxnId="{74C2DC48-F812-45E6-A0CB-D4CA0D7BE6B4}">
      <dgm:prSet/>
      <dgm:spPr/>
      <dgm:t>
        <a:bodyPr/>
        <a:lstStyle/>
        <a:p>
          <a:endParaRPr lang="en-US"/>
        </a:p>
      </dgm:t>
    </dgm:pt>
    <dgm:pt modelId="{D54E58FC-3ACD-4356-A30F-9B4146C43790}" type="sibTrans" cxnId="{74C2DC48-F812-45E6-A0CB-D4CA0D7BE6B4}">
      <dgm:prSet/>
      <dgm:spPr/>
      <dgm:t>
        <a:bodyPr/>
        <a:lstStyle/>
        <a:p>
          <a:endParaRPr lang="en-US"/>
        </a:p>
      </dgm:t>
    </dgm:pt>
    <dgm:pt modelId="{4CEE1EB4-53F8-4D3C-96C0-F16AFB8E2355}" type="pres">
      <dgm:prSet presAssocID="{DA799CBA-903A-4ED3-8075-6AB04E428E86}" presName="root" presStyleCnt="0">
        <dgm:presLayoutVars>
          <dgm:dir/>
          <dgm:resizeHandles val="exact"/>
        </dgm:presLayoutVars>
      </dgm:prSet>
      <dgm:spPr/>
    </dgm:pt>
    <dgm:pt modelId="{832762D8-45C4-48B5-87CA-08EDD63572BD}" type="pres">
      <dgm:prSet presAssocID="{D0F96236-4022-4917-B040-A07808440F70}" presName="compNode" presStyleCnt="0"/>
      <dgm:spPr/>
    </dgm:pt>
    <dgm:pt modelId="{81232861-31FD-4B12-9C1F-D057363D7B2A}" type="pres">
      <dgm:prSet presAssocID="{D0F96236-4022-4917-B040-A07808440F70}" presName="bgRect" presStyleLbl="bgShp" presStyleIdx="0" presStyleCnt="4"/>
      <dgm:spPr/>
    </dgm:pt>
    <dgm:pt modelId="{C9068644-A01A-4055-B6A1-C3C03CAAF874}" type="pres">
      <dgm:prSet presAssocID="{D0F96236-4022-4917-B040-A07808440F7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5A81953-58B3-489B-8CD3-979D25505A59}" type="pres">
      <dgm:prSet presAssocID="{D0F96236-4022-4917-B040-A07808440F70}" presName="spaceRect" presStyleCnt="0"/>
      <dgm:spPr/>
    </dgm:pt>
    <dgm:pt modelId="{88E123F4-FE58-431B-BF36-C6832C30A846}" type="pres">
      <dgm:prSet presAssocID="{D0F96236-4022-4917-B040-A07808440F70}" presName="parTx" presStyleLbl="revTx" presStyleIdx="0" presStyleCnt="4">
        <dgm:presLayoutVars>
          <dgm:chMax val="0"/>
          <dgm:chPref val="0"/>
        </dgm:presLayoutVars>
      </dgm:prSet>
      <dgm:spPr/>
    </dgm:pt>
    <dgm:pt modelId="{5EB97436-AEB5-4E48-A84F-B1CB7CCBC7AA}" type="pres">
      <dgm:prSet presAssocID="{60BBAD15-C145-456E-B034-194C19142C6C}" presName="sibTrans" presStyleCnt="0"/>
      <dgm:spPr/>
    </dgm:pt>
    <dgm:pt modelId="{86F634AC-5DCD-4836-8134-3F8708DFD683}" type="pres">
      <dgm:prSet presAssocID="{596A7D16-9FED-414D-A344-E5897486B140}" presName="compNode" presStyleCnt="0"/>
      <dgm:spPr/>
    </dgm:pt>
    <dgm:pt modelId="{C1198A19-C96D-4E2C-BF82-C1D2823310EF}" type="pres">
      <dgm:prSet presAssocID="{596A7D16-9FED-414D-A344-E5897486B140}" presName="bgRect" presStyleLbl="bgShp" presStyleIdx="1" presStyleCnt="4"/>
      <dgm:spPr/>
    </dgm:pt>
    <dgm:pt modelId="{2731C6A3-91F4-4E1C-BB13-0D9CFAD7B8BC}" type="pres">
      <dgm:prSet presAssocID="{596A7D16-9FED-414D-A344-E5897486B1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4005AA9E-F92A-4D7D-8A8A-ED3C55A11094}" type="pres">
      <dgm:prSet presAssocID="{596A7D16-9FED-414D-A344-E5897486B140}" presName="spaceRect" presStyleCnt="0"/>
      <dgm:spPr/>
    </dgm:pt>
    <dgm:pt modelId="{7F300855-ADB9-4845-87F4-B155ABC33E1F}" type="pres">
      <dgm:prSet presAssocID="{596A7D16-9FED-414D-A344-E5897486B140}" presName="parTx" presStyleLbl="revTx" presStyleIdx="1" presStyleCnt="4">
        <dgm:presLayoutVars>
          <dgm:chMax val="0"/>
          <dgm:chPref val="0"/>
        </dgm:presLayoutVars>
      </dgm:prSet>
      <dgm:spPr/>
    </dgm:pt>
    <dgm:pt modelId="{CFD2B37B-A7BF-4D78-842C-47EEA611983E}" type="pres">
      <dgm:prSet presAssocID="{14B733A1-0C34-44FB-A435-B1005607A1FA}" presName="sibTrans" presStyleCnt="0"/>
      <dgm:spPr/>
    </dgm:pt>
    <dgm:pt modelId="{1C172FE7-E793-464E-87DB-9C4F5F088A53}" type="pres">
      <dgm:prSet presAssocID="{F503CE50-7743-4F7D-AD3C-111D3890687B}" presName="compNode" presStyleCnt="0"/>
      <dgm:spPr/>
    </dgm:pt>
    <dgm:pt modelId="{9E188216-B68C-4A0C-9E8F-0675FF441B7A}" type="pres">
      <dgm:prSet presAssocID="{F503CE50-7743-4F7D-AD3C-111D3890687B}" presName="bgRect" presStyleLbl="bgShp" presStyleIdx="2" presStyleCnt="4"/>
      <dgm:spPr/>
    </dgm:pt>
    <dgm:pt modelId="{4330E020-F21E-43BD-8472-9142FEAA2B2D}" type="pres">
      <dgm:prSet presAssocID="{F503CE50-7743-4F7D-AD3C-111D389068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t"/>
        </a:ext>
      </dgm:extLst>
    </dgm:pt>
    <dgm:pt modelId="{17983BA9-E8BF-4FBC-B80D-EAE3507ED8D2}" type="pres">
      <dgm:prSet presAssocID="{F503CE50-7743-4F7D-AD3C-111D3890687B}" presName="spaceRect" presStyleCnt="0"/>
      <dgm:spPr/>
    </dgm:pt>
    <dgm:pt modelId="{AB2F1F9B-A68E-4E3F-9864-3F2E0F1F1DA0}" type="pres">
      <dgm:prSet presAssocID="{F503CE50-7743-4F7D-AD3C-111D3890687B}" presName="parTx" presStyleLbl="revTx" presStyleIdx="2" presStyleCnt="4">
        <dgm:presLayoutVars>
          <dgm:chMax val="0"/>
          <dgm:chPref val="0"/>
        </dgm:presLayoutVars>
      </dgm:prSet>
      <dgm:spPr/>
    </dgm:pt>
    <dgm:pt modelId="{A1FC0DB0-2D87-42BE-914D-1523214F422A}" type="pres">
      <dgm:prSet presAssocID="{CAB53851-50BE-47A6-A1A6-6DF016F1346D}" presName="sibTrans" presStyleCnt="0"/>
      <dgm:spPr/>
    </dgm:pt>
    <dgm:pt modelId="{FD81FEB5-B254-4CDA-AB76-A6E9AA02C66C}" type="pres">
      <dgm:prSet presAssocID="{D5BABED4-43BA-4BBC-9CEB-A862982A3358}" presName="compNode" presStyleCnt="0"/>
      <dgm:spPr/>
    </dgm:pt>
    <dgm:pt modelId="{8BE1B39C-3904-4002-AFEA-6B6E0622032C}" type="pres">
      <dgm:prSet presAssocID="{D5BABED4-43BA-4BBC-9CEB-A862982A3358}" presName="bgRect" presStyleLbl="bgShp" presStyleIdx="3" presStyleCnt="4"/>
      <dgm:spPr/>
    </dgm:pt>
    <dgm:pt modelId="{D09CBD98-98B8-429F-ACC2-26CA9D236CED}" type="pres">
      <dgm:prSet presAssocID="{D5BABED4-43BA-4BBC-9CEB-A862982A33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DD89D39-20A1-4E73-BFF6-24F882731F81}" type="pres">
      <dgm:prSet presAssocID="{D5BABED4-43BA-4BBC-9CEB-A862982A3358}" presName="spaceRect" presStyleCnt="0"/>
      <dgm:spPr/>
    </dgm:pt>
    <dgm:pt modelId="{C45A9B0C-B825-49B8-9E52-D239C2172C50}" type="pres">
      <dgm:prSet presAssocID="{D5BABED4-43BA-4BBC-9CEB-A862982A335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929F10-641D-4DA1-A897-F3D62BE54F2B}" srcId="{DA799CBA-903A-4ED3-8075-6AB04E428E86}" destId="{D0F96236-4022-4917-B040-A07808440F70}" srcOrd="0" destOrd="0" parTransId="{12B33408-F34A-4BAC-A9BB-6F09CA23B0E8}" sibTransId="{60BBAD15-C145-456E-B034-194C19142C6C}"/>
    <dgm:cxn modelId="{74C2DC48-F812-45E6-A0CB-D4CA0D7BE6B4}" srcId="{DA799CBA-903A-4ED3-8075-6AB04E428E86}" destId="{D5BABED4-43BA-4BBC-9CEB-A862982A3358}" srcOrd="3" destOrd="0" parTransId="{7E33557B-47E2-4B34-8018-7B8533855C93}" sibTransId="{D54E58FC-3ACD-4356-A30F-9B4146C43790}"/>
    <dgm:cxn modelId="{43FC0D81-F49E-489D-B8E8-B7DCFCE1A1E6}" srcId="{DA799CBA-903A-4ED3-8075-6AB04E428E86}" destId="{F503CE50-7743-4F7D-AD3C-111D3890687B}" srcOrd="2" destOrd="0" parTransId="{5A78A1D3-18C3-44DC-AB0B-866C72EAF2A8}" sibTransId="{CAB53851-50BE-47A6-A1A6-6DF016F1346D}"/>
    <dgm:cxn modelId="{B3A41294-2F5B-4590-A412-B6984ECC8E62}" srcId="{DA799CBA-903A-4ED3-8075-6AB04E428E86}" destId="{596A7D16-9FED-414D-A344-E5897486B140}" srcOrd="1" destOrd="0" parTransId="{7481FC74-4F07-4E1C-84F1-17716140DD12}" sibTransId="{14B733A1-0C34-44FB-A435-B1005607A1FA}"/>
    <dgm:cxn modelId="{ED543599-A3A7-43D5-8003-A3A2FAD28B88}" type="presOf" srcId="{596A7D16-9FED-414D-A344-E5897486B140}" destId="{7F300855-ADB9-4845-87F4-B155ABC33E1F}" srcOrd="0" destOrd="0" presId="urn:microsoft.com/office/officeart/2018/2/layout/IconVerticalSolidList"/>
    <dgm:cxn modelId="{02BA6AB3-1DD8-44FA-8D85-FE7F5918DDCC}" type="presOf" srcId="{D5BABED4-43BA-4BBC-9CEB-A862982A3358}" destId="{C45A9B0C-B825-49B8-9E52-D239C2172C50}" srcOrd="0" destOrd="0" presId="urn:microsoft.com/office/officeart/2018/2/layout/IconVerticalSolidList"/>
    <dgm:cxn modelId="{C19592B3-052B-41DE-BC9D-412BEC416F2F}" type="presOf" srcId="{DA799CBA-903A-4ED3-8075-6AB04E428E86}" destId="{4CEE1EB4-53F8-4D3C-96C0-F16AFB8E2355}" srcOrd="0" destOrd="0" presId="urn:microsoft.com/office/officeart/2018/2/layout/IconVerticalSolidList"/>
    <dgm:cxn modelId="{587719D5-32BD-45E2-8D9A-60765665ED8C}" type="presOf" srcId="{F503CE50-7743-4F7D-AD3C-111D3890687B}" destId="{AB2F1F9B-A68E-4E3F-9864-3F2E0F1F1DA0}" srcOrd="0" destOrd="0" presId="urn:microsoft.com/office/officeart/2018/2/layout/IconVerticalSolidList"/>
    <dgm:cxn modelId="{7158ECF6-3D28-41F8-B921-6959896BE991}" type="presOf" srcId="{D0F96236-4022-4917-B040-A07808440F70}" destId="{88E123F4-FE58-431B-BF36-C6832C30A846}" srcOrd="0" destOrd="0" presId="urn:microsoft.com/office/officeart/2018/2/layout/IconVerticalSolidList"/>
    <dgm:cxn modelId="{439C2380-A5CD-4721-A61D-8EEB10CC7ECF}" type="presParOf" srcId="{4CEE1EB4-53F8-4D3C-96C0-F16AFB8E2355}" destId="{832762D8-45C4-48B5-87CA-08EDD63572BD}" srcOrd="0" destOrd="0" presId="urn:microsoft.com/office/officeart/2018/2/layout/IconVerticalSolidList"/>
    <dgm:cxn modelId="{C4773A94-C09B-4AB2-8AB1-E168AE3E2461}" type="presParOf" srcId="{832762D8-45C4-48B5-87CA-08EDD63572BD}" destId="{81232861-31FD-4B12-9C1F-D057363D7B2A}" srcOrd="0" destOrd="0" presId="urn:microsoft.com/office/officeart/2018/2/layout/IconVerticalSolidList"/>
    <dgm:cxn modelId="{B69ABA30-042E-40A5-98E6-8B1D8B130077}" type="presParOf" srcId="{832762D8-45C4-48B5-87CA-08EDD63572BD}" destId="{C9068644-A01A-4055-B6A1-C3C03CAAF874}" srcOrd="1" destOrd="0" presId="urn:microsoft.com/office/officeart/2018/2/layout/IconVerticalSolidList"/>
    <dgm:cxn modelId="{DBF99B46-0FE9-4AD0-8B46-C23332D46198}" type="presParOf" srcId="{832762D8-45C4-48B5-87CA-08EDD63572BD}" destId="{D5A81953-58B3-489B-8CD3-979D25505A59}" srcOrd="2" destOrd="0" presId="urn:microsoft.com/office/officeart/2018/2/layout/IconVerticalSolidList"/>
    <dgm:cxn modelId="{042A3CC1-7431-422F-9F64-08EA68131916}" type="presParOf" srcId="{832762D8-45C4-48B5-87CA-08EDD63572BD}" destId="{88E123F4-FE58-431B-BF36-C6832C30A846}" srcOrd="3" destOrd="0" presId="urn:microsoft.com/office/officeart/2018/2/layout/IconVerticalSolidList"/>
    <dgm:cxn modelId="{412E9330-E32E-47B1-A7C2-1632CFA59641}" type="presParOf" srcId="{4CEE1EB4-53F8-4D3C-96C0-F16AFB8E2355}" destId="{5EB97436-AEB5-4E48-A84F-B1CB7CCBC7AA}" srcOrd="1" destOrd="0" presId="urn:microsoft.com/office/officeart/2018/2/layout/IconVerticalSolidList"/>
    <dgm:cxn modelId="{8BB0F964-14AB-4EB2-8D55-E4EF563A0D60}" type="presParOf" srcId="{4CEE1EB4-53F8-4D3C-96C0-F16AFB8E2355}" destId="{86F634AC-5DCD-4836-8134-3F8708DFD683}" srcOrd="2" destOrd="0" presId="urn:microsoft.com/office/officeart/2018/2/layout/IconVerticalSolidList"/>
    <dgm:cxn modelId="{8799E164-CFF9-4317-9322-963959E43B88}" type="presParOf" srcId="{86F634AC-5DCD-4836-8134-3F8708DFD683}" destId="{C1198A19-C96D-4E2C-BF82-C1D2823310EF}" srcOrd="0" destOrd="0" presId="urn:microsoft.com/office/officeart/2018/2/layout/IconVerticalSolidList"/>
    <dgm:cxn modelId="{B21FF056-0935-4AD1-A4AA-6BEB207A4E4A}" type="presParOf" srcId="{86F634AC-5DCD-4836-8134-3F8708DFD683}" destId="{2731C6A3-91F4-4E1C-BB13-0D9CFAD7B8BC}" srcOrd="1" destOrd="0" presId="urn:microsoft.com/office/officeart/2018/2/layout/IconVerticalSolidList"/>
    <dgm:cxn modelId="{05D2AAA6-5DDF-4742-A880-C1360902762B}" type="presParOf" srcId="{86F634AC-5DCD-4836-8134-3F8708DFD683}" destId="{4005AA9E-F92A-4D7D-8A8A-ED3C55A11094}" srcOrd="2" destOrd="0" presId="urn:microsoft.com/office/officeart/2018/2/layout/IconVerticalSolidList"/>
    <dgm:cxn modelId="{C3CA6B0D-17A0-4432-907E-42460790AB4F}" type="presParOf" srcId="{86F634AC-5DCD-4836-8134-3F8708DFD683}" destId="{7F300855-ADB9-4845-87F4-B155ABC33E1F}" srcOrd="3" destOrd="0" presId="urn:microsoft.com/office/officeart/2018/2/layout/IconVerticalSolidList"/>
    <dgm:cxn modelId="{6ED05628-057A-41C8-883D-32436409F141}" type="presParOf" srcId="{4CEE1EB4-53F8-4D3C-96C0-F16AFB8E2355}" destId="{CFD2B37B-A7BF-4D78-842C-47EEA611983E}" srcOrd="3" destOrd="0" presId="urn:microsoft.com/office/officeart/2018/2/layout/IconVerticalSolidList"/>
    <dgm:cxn modelId="{8DECF1E0-79CB-48C5-8214-2EDEA20C0487}" type="presParOf" srcId="{4CEE1EB4-53F8-4D3C-96C0-F16AFB8E2355}" destId="{1C172FE7-E793-464E-87DB-9C4F5F088A53}" srcOrd="4" destOrd="0" presId="urn:microsoft.com/office/officeart/2018/2/layout/IconVerticalSolidList"/>
    <dgm:cxn modelId="{4FC7A6F1-0646-4FCD-8462-8EEFC7E1E793}" type="presParOf" srcId="{1C172FE7-E793-464E-87DB-9C4F5F088A53}" destId="{9E188216-B68C-4A0C-9E8F-0675FF441B7A}" srcOrd="0" destOrd="0" presId="urn:microsoft.com/office/officeart/2018/2/layout/IconVerticalSolidList"/>
    <dgm:cxn modelId="{A832E5A2-47A4-48C8-8295-26D189EE59E2}" type="presParOf" srcId="{1C172FE7-E793-464E-87DB-9C4F5F088A53}" destId="{4330E020-F21E-43BD-8472-9142FEAA2B2D}" srcOrd="1" destOrd="0" presId="urn:microsoft.com/office/officeart/2018/2/layout/IconVerticalSolidList"/>
    <dgm:cxn modelId="{AB31A992-BFAE-449E-BF98-94AF3004B2BA}" type="presParOf" srcId="{1C172FE7-E793-464E-87DB-9C4F5F088A53}" destId="{17983BA9-E8BF-4FBC-B80D-EAE3507ED8D2}" srcOrd="2" destOrd="0" presId="urn:microsoft.com/office/officeart/2018/2/layout/IconVerticalSolidList"/>
    <dgm:cxn modelId="{6E56103C-B856-4E57-9073-DD32DA6D21C8}" type="presParOf" srcId="{1C172FE7-E793-464E-87DB-9C4F5F088A53}" destId="{AB2F1F9B-A68E-4E3F-9864-3F2E0F1F1DA0}" srcOrd="3" destOrd="0" presId="urn:microsoft.com/office/officeart/2018/2/layout/IconVerticalSolidList"/>
    <dgm:cxn modelId="{169F1123-1515-4816-B9AA-0E072E4E17EA}" type="presParOf" srcId="{4CEE1EB4-53F8-4D3C-96C0-F16AFB8E2355}" destId="{A1FC0DB0-2D87-42BE-914D-1523214F422A}" srcOrd="5" destOrd="0" presId="urn:microsoft.com/office/officeart/2018/2/layout/IconVerticalSolidList"/>
    <dgm:cxn modelId="{DCBA383C-7F07-4D14-B284-066C7F12B30F}" type="presParOf" srcId="{4CEE1EB4-53F8-4D3C-96C0-F16AFB8E2355}" destId="{FD81FEB5-B254-4CDA-AB76-A6E9AA02C66C}" srcOrd="6" destOrd="0" presId="urn:microsoft.com/office/officeart/2018/2/layout/IconVerticalSolidList"/>
    <dgm:cxn modelId="{065D1FB0-0A55-41CE-8727-BA16B90968F1}" type="presParOf" srcId="{FD81FEB5-B254-4CDA-AB76-A6E9AA02C66C}" destId="{8BE1B39C-3904-4002-AFEA-6B6E0622032C}" srcOrd="0" destOrd="0" presId="urn:microsoft.com/office/officeart/2018/2/layout/IconVerticalSolidList"/>
    <dgm:cxn modelId="{9AB5F86F-7524-4852-9791-22734501A021}" type="presParOf" srcId="{FD81FEB5-B254-4CDA-AB76-A6E9AA02C66C}" destId="{D09CBD98-98B8-429F-ACC2-26CA9D236CED}" srcOrd="1" destOrd="0" presId="urn:microsoft.com/office/officeart/2018/2/layout/IconVerticalSolidList"/>
    <dgm:cxn modelId="{746C4946-FF22-4494-99A7-85A5AD0109B6}" type="presParOf" srcId="{FD81FEB5-B254-4CDA-AB76-A6E9AA02C66C}" destId="{5DD89D39-20A1-4E73-BFF6-24F882731F81}" srcOrd="2" destOrd="0" presId="urn:microsoft.com/office/officeart/2018/2/layout/IconVerticalSolidList"/>
    <dgm:cxn modelId="{70071687-3F5E-4951-80FE-DF989D31A1F9}" type="presParOf" srcId="{FD81FEB5-B254-4CDA-AB76-A6E9AA02C66C}" destId="{C45A9B0C-B825-49B8-9E52-D239C2172C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479F0-9A69-B149-8847-0AA5859E383C}">
      <dsp:nvSpPr>
        <dsp:cNvPr id="0" name=""/>
        <dsp:cNvSpPr/>
      </dsp:nvSpPr>
      <dsp:spPr>
        <a:xfrm>
          <a:off x="0" y="377157"/>
          <a:ext cx="5210013" cy="12097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Replacing orthodox pen and paper approach of recording expense with the web application.</a:t>
          </a:r>
          <a:endParaRPr lang="en-US" sz="2200" kern="1200" dirty="0"/>
        </a:p>
      </dsp:txBody>
      <dsp:txXfrm>
        <a:off x="59057" y="436214"/>
        <a:ext cx="5091899" cy="1091666"/>
      </dsp:txXfrm>
    </dsp:sp>
    <dsp:sp modelId="{AAAACCFA-3044-DC4B-A68B-DDEFF73AFC10}">
      <dsp:nvSpPr>
        <dsp:cNvPr id="0" name=""/>
        <dsp:cNvSpPr/>
      </dsp:nvSpPr>
      <dsp:spPr>
        <a:xfrm>
          <a:off x="0" y="1650297"/>
          <a:ext cx="5210013" cy="12097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Trackify helps you to log your expenses and get more detailed report through graphic visualizations.</a:t>
          </a:r>
        </a:p>
      </dsp:txBody>
      <dsp:txXfrm>
        <a:off x="59057" y="1709354"/>
        <a:ext cx="5091899" cy="1091666"/>
      </dsp:txXfrm>
    </dsp:sp>
    <dsp:sp modelId="{C8622ADD-F68B-F04D-9A3E-ABBE8AFB482A}">
      <dsp:nvSpPr>
        <dsp:cNvPr id="0" name=""/>
        <dsp:cNvSpPr/>
      </dsp:nvSpPr>
      <dsp:spPr>
        <a:xfrm>
          <a:off x="0" y="2923438"/>
          <a:ext cx="5210013" cy="12097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 hold yourself accountable, improves your financial security and reduces financial stress.</a:t>
          </a:r>
        </a:p>
      </dsp:txBody>
      <dsp:txXfrm>
        <a:off x="59057" y="2982495"/>
        <a:ext cx="5091899" cy="1091666"/>
      </dsp:txXfrm>
    </dsp:sp>
    <dsp:sp modelId="{4A24EDF1-6FAD-944F-AEE7-21A5620E3902}">
      <dsp:nvSpPr>
        <dsp:cNvPr id="0" name=""/>
        <dsp:cNvSpPr/>
      </dsp:nvSpPr>
      <dsp:spPr>
        <a:xfrm>
          <a:off x="0" y="4196578"/>
          <a:ext cx="5210013" cy="1209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Reducing financial spending &amp; avoiding debt.</a:t>
          </a:r>
        </a:p>
      </dsp:txBody>
      <dsp:txXfrm>
        <a:off x="59057" y="4255635"/>
        <a:ext cx="5091899" cy="1091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2BD18-602A-5E49-BA3F-9ECDDABFC9A6}">
      <dsp:nvSpPr>
        <dsp:cNvPr id="0" name=""/>
        <dsp:cNvSpPr/>
      </dsp:nvSpPr>
      <dsp:spPr>
        <a:xfrm>
          <a:off x="0" y="27057"/>
          <a:ext cx="4996207" cy="1099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Created algorithms for converting data to display on various graphs i.e Pie Chart, Bar Chart and Line Graph.</a:t>
          </a:r>
        </a:p>
      </dsp:txBody>
      <dsp:txXfrm>
        <a:off x="53688" y="80745"/>
        <a:ext cx="4888831" cy="992424"/>
      </dsp:txXfrm>
    </dsp:sp>
    <dsp:sp modelId="{2EDC243D-5397-224C-9B51-2FBB75B83C0E}">
      <dsp:nvSpPr>
        <dsp:cNvPr id="0" name=""/>
        <dsp:cNvSpPr/>
      </dsp:nvSpPr>
      <dsp:spPr>
        <a:xfrm>
          <a:off x="0" y="1184457"/>
          <a:ext cx="4996207" cy="1099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Created REST API for Expenses and Users, fetching the expenses of individual user. </a:t>
          </a:r>
        </a:p>
      </dsp:txBody>
      <dsp:txXfrm>
        <a:off x="53688" y="1238145"/>
        <a:ext cx="4888831" cy="992424"/>
      </dsp:txXfrm>
    </dsp:sp>
    <dsp:sp modelId="{7489D85D-7077-F444-80AF-A6FAA909911E}">
      <dsp:nvSpPr>
        <dsp:cNvPr id="0" name=""/>
        <dsp:cNvSpPr/>
      </dsp:nvSpPr>
      <dsp:spPr>
        <a:xfrm>
          <a:off x="0" y="2341857"/>
          <a:ext cx="4996207" cy="1099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can put filter and sort their data and track their expenses with the data visualization graph.</a:t>
          </a:r>
        </a:p>
      </dsp:txBody>
      <dsp:txXfrm>
        <a:off x="53688" y="2395545"/>
        <a:ext cx="4888831" cy="992424"/>
      </dsp:txXfrm>
    </dsp:sp>
    <dsp:sp modelId="{670370B3-2135-1140-94A5-B78A4E849BEE}">
      <dsp:nvSpPr>
        <dsp:cNvPr id="0" name=""/>
        <dsp:cNvSpPr/>
      </dsp:nvSpPr>
      <dsp:spPr>
        <a:xfrm>
          <a:off x="0" y="3499258"/>
          <a:ext cx="4996207" cy="1099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Bcrypt, a library to help you hash password, created algorithm for password authentication.</a:t>
          </a:r>
        </a:p>
      </dsp:txBody>
      <dsp:txXfrm>
        <a:off x="53688" y="3552946"/>
        <a:ext cx="4888831" cy="992424"/>
      </dsp:txXfrm>
    </dsp:sp>
    <dsp:sp modelId="{225D80AF-B725-BB43-A9E6-DECAF7D9A7DC}">
      <dsp:nvSpPr>
        <dsp:cNvPr id="0" name=""/>
        <dsp:cNvSpPr/>
      </dsp:nvSpPr>
      <dsp:spPr>
        <a:xfrm>
          <a:off x="0" y="4656658"/>
          <a:ext cx="4996207" cy="1099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Used mongoose for connecting MongoDB.</a:t>
          </a:r>
        </a:p>
      </dsp:txBody>
      <dsp:txXfrm>
        <a:off x="53688" y="4710346"/>
        <a:ext cx="4888831" cy="992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32861-31FD-4B12-9C1F-D057363D7B2A}">
      <dsp:nvSpPr>
        <dsp:cNvPr id="0" name=""/>
        <dsp:cNvSpPr/>
      </dsp:nvSpPr>
      <dsp:spPr>
        <a:xfrm>
          <a:off x="0" y="2398"/>
          <a:ext cx="6668792" cy="12154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68644-A01A-4055-B6A1-C3C03CAAF874}">
      <dsp:nvSpPr>
        <dsp:cNvPr id="0" name=""/>
        <dsp:cNvSpPr/>
      </dsp:nvSpPr>
      <dsp:spPr>
        <a:xfrm>
          <a:off x="367661" y="275865"/>
          <a:ext cx="668476" cy="668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123F4-FE58-431B-BF36-C6832C30A846}">
      <dsp:nvSpPr>
        <dsp:cNvPr id="0" name=""/>
        <dsp:cNvSpPr/>
      </dsp:nvSpPr>
      <dsp:spPr>
        <a:xfrm>
          <a:off x="1403800" y="2398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Bcrypt – The password encrypt library for password hashing</a:t>
          </a:r>
        </a:p>
      </dsp:txBody>
      <dsp:txXfrm>
        <a:off x="1403800" y="2398"/>
        <a:ext cx="5264991" cy="1215411"/>
      </dsp:txXfrm>
    </dsp:sp>
    <dsp:sp modelId="{C1198A19-C96D-4E2C-BF82-C1D2823310EF}">
      <dsp:nvSpPr>
        <dsp:cNvPr id="0" name=""/>
        <dsp:cNvSpPr/>
      </dsp:nvSpPr>
      <dsp:spPr>
        <a:xfrm>
          <a:off x="0" y="1521662"/>
          <a:ext cx="6668792" cy="12154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1C6A3-91F4-4E1C-BB13-0D9CFAD7B8BC}">
      <dsp:nvSpPr>
        <dsp:cNvPr id="0" name=""/>
        <dsp:cNvSpPr/>
      </dsp:nvSpPr>
      <dsp:spPr>
        <a:xfrm>
          <a:off x="367661" y="1795129"/>
          <a:ext cx="668476" cy="668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300855-ADB9-4845-87F4-B155ABC33E1F}">
      <dsp:nvSpPr>
        <dsp:cNvPr id="0" name=""/>
        <dsp:cNvSpPr/>
      </dsp:nvSpPr>
      <dsp:spPr>
        <a:xfrm>
          <a:off x="1403800" y="1521662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amCharts v4 – The data visualization library for data representation in form of charts.</a:t>
          </a:r>
        </a:p>
      </dsp:txBody>
      <dsp:txXfrm>
        <a:off x="1403800" y="1521662"/>
        <a:ext cx="5264991" cy="1215411"/>
      </dsp:txXfrm>
    </dsp:sp>
    <dsp:sp modelId="{9E188216-B68C-4A0C-9E8F-0675FF441B7A}">
      <dsp:nvSpPr>
        <dsp:cNvPr id="0" name=""/>
        <dsp:cNvSpPr/>
      </dsp:nvSpPr>
      <dsp:spPr>
        <a:xfrm>
          <a:off x="0" y="3040926"/>
          <a:ext cx="6668792" cy="12154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0E020-F21E-43BD-8472-9142FEAA2B2D}">
      <dsp:nvSpPr>
        <dsp:cNvPr id="0" name=""/>
        <dsp:cNvSpPr/>
      </dsp:nvSpPr>
      <dsp:spPr>
        <a:xfrm>
          <a:off x="367661" y="3314393"/>
          <a:ext cx="668476" cy="668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F1F9B-A68E-4E3F-9864-3F2E0F1F1DA0}">
      <dsp:nvSpPr>
        <dsp:cNvPr id="0" name=""/>
        <dsp:cNvSpPr/>
      </dsp:nvSpPr>
      <dsp:spPr>
        <a:xfrm>
          <a:off x="1403800" y="3040926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Used MaterialUI &amp; Bootstrap for styling.</a:t>
          </a:r>
        </a:p>
      </dsp:txBody>
      <dsp:txXfrm>
        <a:off x="1403800" y="3040926"/>
        <a:ext cx="5264991" cy="1215411"/>
      </dsp:txXfrm>
    </dsp:sp>
    <dsp:sp modelId="{8BE1B39C-3904-4002-AFEA-6B6E0622032C}">
      <dsp:nvSpPr>
        <dsp:cNvPr id="0" name=""/>
        <dsp:cNvSpPr/>
      </dsp:nvSpPr>
      <dsp:spPr>
        <a:xfrm>
          <a:off x="0" y="4560190"/>
          <a:ext cx="6668792" cy="12154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9CBD98-98B8-429F-ACC2-26CA9D236CED}">
      <dsp:nvSpPr>
        <dsp:cNvPr id="0" name=""/>
        <dsp:cNvSpPr/>
      </dsp:nvSpPr>
      <dsp:spPr>
        <a:xfrm>
          <a:off x="367661" y="4833658"/>
          <a:ext cx="668476" cy="668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A9B0C-B825-49B8-9E52-D239C2172C50}">
      <dsp:nvSpPr>
        <dsp:cNvPr id="0" name=""/>
        <dsp:cNvSpPr/>
      </dsp:nvSpPr>
      <dsp:spPr>
        <a:xfrm>
          <a:off x="1403800" y="4560190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Axios - JavaScript library used to make HTTP requests.</a:t>
          </a:r>
        </a:p>
      </dsp:txBody>
      <dsp:txXfrm>
        <a:off x="1403800" y="4560190"/>
        <a:ext cx="5264991" cy="1215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17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7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2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0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57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3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1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6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9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82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329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12/8/2021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8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Web_Components" TargetMode="External"/><Relationship Id="rId3" Type="http://schemas.openxmlformats.org/officeDocument/2006/relationships/hyperlink" Target="https://mui.com/getting-started/usage/" TargetMode="External"/><Relationship Id="rId7" Type="http://schemas.openxmlformats.org/officeDocument/2006/relationships/hyperlink" Target="https://developer.mozilla.org/en-US/docs/Web/JavaScript" TargetMode="External"/><Relationship Id="rId2" Type="http://schemas.openxmlformats.org/officeDocument/2006/relationships/hyperlink" Target="https://www.amcharts.com/docs/v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mjs.com/package/react-axios" TargetMode="External"/><Relationship Id="rId5" Type="http://schemas.openxmlformats.org/officeDocument/2006/relationships/hyperlink" Target="https://react-bootstrap.github.io/layout/grid/" TargetMode="External"/><Relationship Id="rId4" Type="http://schemas.openxmlformats.org/officeDocument/2006/relationships/hyperlink" Target="https://v5.reactrouter.com/web/guides/quick-star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surface with a 3D triangle texture">
            <a:extLst>
              <a:ext uri="{FF2B5EF4-FFF2-40B4-BE49-F238E27FC236}">
                <a16:creationId xmlns:a16="http://schemas.microsoft.com/office/drawing/2014/main" id="{7C131FF4-DA8D-4033-AE79-1655CC16D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1"/>
            <a:ext cx="1003300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E05B6-B726-B34C-B7DC-F25D517D6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89025"/>
            <a:ext cx="77978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INFO 6150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D93BF-665F-BF45-B726-8C6686DDA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248000"/>
            <a:ext cx="5575300" cy="15209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PRATHAMESH SAHASRABUDDHE</a:t>
            </a: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ROHIT CHOUHAN</a:t>
            </a: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SUSAN TUBOKU-METZGER</a:t>
            </a: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VIVEK SHARMA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FAADFEC-DEBB-9249-A705-5C036926A14C}"/>
              </a:ext>
            </a:extLst>
          </p:cNvPr>
          <p:cNvSpPr txBox="1">
            <a:spLocks/>
          </p:cNvSpPr>
          <p:nvPr/>
        </p:nvSpPr>
        <p:spPr>
          <a:xfrm>
            <a:off x="3867155" y="673163"/>
            <a:ext cx="4457690" cy="9816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TRACKIFY – THE EXPENSE TRACKER</a:t>
            </a:r>
          </a:p>
        </p:txBody>
      </p:sp>
    </p:spTree>
    <p:extLst>
      <p:ext uri="{BB962C8B-B14F-4D97-AF65-F5344CB8AC3E}">
        <p14:creationId xmlns:p14="http://schemas.microsoft.com/office/powerpoint/2010/main" val="95319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8FD5FE-1CAE-5C48-9E1A-F8D6DC3D4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2939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24B225-3B4C-864E-A539-76E58C28E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937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D47AB6-B392-294E-9F16-8470C0CC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505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A59-A1AC-9449-BC9F-94BBA9D6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E9295-7D43-A94C-B195-559C4C91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37603-DDDC-C54D-80E4-9E953BFC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" y="0"/>
            <a:ext cx="12077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7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6FFC60-3310-624E-A8B3-FA3850FA6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4991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5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0579-7032-584B-8609-F76B8540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600" y="1311279"/>
            <a:ext cx="4060800" cy="204950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3804EC96-27B5-4C01-942A-85ADD0D4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989" y="930894"/>
            <a:ext cx="4996212" cy="499621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8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35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654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8" name="Rectangle 152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ABBB5-D397-AD45-941E-A7DD7E9A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PURPOSE</a:t>
            </a:r>
          </a:p>
        </p:txBody>
      </p:sp>
      <p:cxnSp>
        <p:nvCxnSpPr>
          <p:cNvPr id="279" name="Straight Connector 154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9" name="Content Placeholder 2">
            <a:extLst>
              <a:ext uri="{FF2B5EF4-FFF2-40B4-BE49-F238E27FC236}">
                <a16:creationId xmlns:a16="http://schemas.microsoft.com/office/drawing/2014/main" id="{8EF4A915-00BA-43B0-AC25-0A3EFBADE0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623825"/>
              </p:ext>
            </p:extLst>
          </p:nvPr>
        </p:nvGraphicFramePr>
        <p:xfrm>
          <a:off x="6440993" y="531814"/>
          <a:ext cx="5210013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120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6" name="Rectangle 167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B6344-DC6C-E04F-B775-EC67CADC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sz="4100" dirty="0"/>
              <a:t>FEATURES IMPLEMENTED IN TRACKIFY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1" name="Content Placeholder 2">
            <a:extLst>
              <a:ext uri="{FF2B5EF4-FFF2-40B4-BE49-F238E27FC236}">
                <a16:creationId xmlns:a16="http://schemas.microsoft.com/office/drawing/2014/main" id="{8D5692AF-5942-4EA9-8A88-EEB112700E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894541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33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C5D32-EBEA-574F-8637-A5947992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LIBRARIES USED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2FE95C65-6F3A-43F8-A962-47EBB46EA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497686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58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4B26-C0BD-7B45-A399-F549D4F7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010BC-DBEC-6F4B-9417-80BDD97B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2291024"/>
            <a:ext cx="10213200" cy="343509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PRATHAMESH SAHASRABUDDHE –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Auth, MongoDB, Filter &amp; Sort functions, Bootstrap &amp; MaterialUI</a:t>
            </a:r>
          </a:p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ROHIT CHOUHAN –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 API, MongoDB, Bootstrap &amp; MaterialUI</a:t>
            </a:r>
          </a:p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SUSAN TUBOKU-METZGER - </a:t>
            </a:r>
          </a:p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VIVEK SHARMA -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amCharts graphs and related algorithms, REST API, Bootstrap, MaterialUI </a:t>
            </a:r>
          </a:p>
          <a:p>
            <a:pPr marL="0" indent="0">
              <a:lnSpc>
                <a:spcPct val="115000"/>
              </a:lnSpc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OF US HAVE CONTRIBUTED IN IMPLEMENTING REACT COMPONENTS, PAGES, CONTROLLERS, ROUTES AND REST NOT MENTIONED HERE.</a:t>
            </a:r>
          </a:p>
          <a:p>
            <a:pPr>
              <a:lnSpc>
                <a:spcPct val="115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00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DCFBD7-5612-480F-BED3-7820176A5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B95AC-7773-D041-A48F-4C5B5F5A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508125"/>
            <a:ext cx="3899982" cy="383857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93493-446B-45A4-9D25-97A096BDF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554357" y="402322"/>
            <a:ext cx="641183" cy="1069728"/>
            <a:chOff x="6484112" y="2967038"/>
            <a:chExt cx="641183" cy="10697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290F66-CF0B-44A8-98F9-67989433E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B1EC4FC7-CA30-496A-A81F-23F077FC3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5D6D0395-600E-4B20-8F30-0AEE77B5E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FF4B76F2-9796-41F3-B9E3-83F7B60DD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EC35DC-9637-4964-84AC-F26B998A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3" name="Freeform 68">
                <a:extLst>
                  <a:ext uri="{FF2B5EF4-FFF2-40B4-BE49-F238E27FC236}">
                    <a16:creationId xmlns:a16="http://schemas.microsoft.com/office/drawing/2014/main" id="{DBDE4896-1B60-4B58-9194-5253D8C35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9">
                <a:extLst>
                  <a:ext uri="{FF2B5EF4-FFF2-40B4-BE49-F238E27FC236}">
                    <a16:creationId xmlns:a16="http://schemas.microsoft.com/office/drawing/2014/main" id="{59C17307-B18A-4106-97D9-D516369BA6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70">
                <a:extLst>
                  <a:ext uri="{FF2B5EF4-FFF2-40B4-BE49-F238E27FC236}">
                    <a16:creationId xmlns:a16="http://schemas.microsoft.com/office/drawing/2014/main" id="{141D9497-DF71-477C-BFC8-AE0D408BA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F703F4-243C-4517-80DA-7AC36B7D9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159000"/>
            <a:ext cx="0" cy="540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D94DD-E00E-D74E-B843-36B78B67F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82" y="874208"/>
            <a:ext cx="6126169" cy="511461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https://www.amcharts.com/docs/v4/</a:t>
            </a:r>
            <a:endParaRPr lang="en-US" dirty="0"/>
          </a:p>
          <a:p>
            <a:r>
              <a:rPr lang="en-US" dirty="0">
                <a:hlinkClick r:id="rId3"/>
              </a:rPr>
              <a:t>https://mui.com/getting-started/usage/</a:t>
            </a:r>
            <a:endParaRPr lang="en-US" dirty="0"/>
          </a:p>
          <a:p>
            <a:r>
              <a:rPr lang="en-US" dirty="0">
                <a:hlinkClick r:id="rId4"/>
              </a:rPr>
              <a:t>https://v5.reactrouter.com/web/guides/quick-start</a:t>
            </a:r>
            <a:endParaRPr lang="en-US" dirty="0"/>
          </a:p>
          <a:p>
            <a:r>
              <a:rPr lang="en-US" dirty="0">
                <a:hlinkClick r:id="rId5"/>
              </a:rPr>
              <a:t>https://react-bootstrap.github.io/layout/grid/</a:t>
            </a:r>
            <a:endParaRPr lang="en-US" dirty="0"/>
          </a:p>
          <a:p>
            <a:r>
              <a:rPr lang="en-US" dirty="0">
                <a:hlinkClick r:id="rId6"/>
              </a:rPr>
              <a:t>https://www.npmjs.com/package/react-axios</a:t>
            </a:r>
            <a:endParaRPr lang="en-US" dirty="0"/>
          </a:p>
          <a:p>
            <a:r>
              <a:rPr lang="en-US" dirty="0">
                <a:hlinkClick r:id="rId7"/>
              </a:rPr>
              <a:t>https://developer.mozilla.org/en-US/docs/Web/JavaScript</a:t>
            </a:r>
            <a:endParaRPr lang="en-US" dirty="0"/>
          </a:p>
          <a:p>
            <a:r>
              <a:rPr lang="en-US" dirty="0">
                <a:hlinkClick r:id="rId8"/>
              </a:rPr>
              <a:t>https://developer.mozilla.org/en-US/docs/Web/Web_Components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5013FF-CA42-4E11-9C84-9B450958B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4900460" y="5368081"/>
            <a:ext cx="641183" cy="1069728"/>
            <a:chOff x="6484112" y="2967038"/>
            <a:chExt cx="641183" cy="10697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22AE2C0-471F-463F-81AD-036775172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86AC4227-904F-4DAA-8EB3-AA15045E6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A9C558C0-0AE1-4345-9661-C1F771AF8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70FD5E86-918D-4F6B-A6B2-DB8A113D4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1235B7-14E2-4FFE-92E8-58F11DE11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8520057A-9BA7-4A16-B939-D2BD2EEB3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9541235C-1F48-4100-872C-24CECB3B9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4D640F2-8B18-48D4-9845-20F0A8CA5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569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CD47DB-597A-C141-8A16-BFA0B0ED1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411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726482-3AB9-4C4A-A5D5-083656E7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941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34F193-5EC6-6449-ADD9-1E35FE129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" b="104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347041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356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FrostyVTI</vt:lpstr>
      <vt:lpstr>INFO 6150 PROJECT</vt:lpstr>
      <vt:lpstr>PURPOSE</vt:lpstr>
      <vt:lpstr>FEATURES IMPLEMENTED IN TRACKIFY</vt:lpstr>
      <vt:lpstr>    LIBRARIES USED</vt:lpstr>
      <vt:lpstr>CONTRIBUTIONS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6150 PROJECT</dc:title>
  <dc:creator>Rohit Chouhan</dc:creator>
  <cp:lastModifiedBy>Rohit Chouhan</cp:lastModifiedBy>
  <cp:revision>81</cp:revision>
  <dcterms:created xsi:type="dcterms:W3CDTF">2021-12-07T18:31:49Z</dcterms:created>
  <dcterms:modified xsi:type="dcterms:W3CDTF">2021-12-08T15:28:52Z</dcterms:modified>
</cp:coreProperties>
</file>